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09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80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96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9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43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81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20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12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97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65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29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174E6-6721-4F2B-9C5C-80325BF6582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0C44B-6542-4883-9B2F-F91771BAE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73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7" y="1624226"/>
            <a:ext cx="3816115" cy="38161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35877">
            <a:off x="13772" y="1596777"/>
            <a:ext cx="3745735" cy="374573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7796" y="495209"/>
            <a:ext cx="5948870" cy="594887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51"/>
          <a:stretch/>
        </p:blipFill>
        <p:spPr>
          <a:xfrm>
            <a:off x="170763" y="1605288"/>
            <a:ext cx="3431754" cy="609103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978905" y="259644"/>
            <a:ext cx="853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LANCEZ LE DIAPORAMA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63080">
            <a:off x="8172" y="1591176"/>
            <a:ext cx="3756934" cy="375693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51"/>
          <a:stretch/>
        </p:blipFill>
        <p:spPr>
          <a:xfrm>
            <a:off x="170762" y="1605287"/>
            <a:ext cx="3431754" cy="60910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8585" y="628976"/>
            <a:ext cx="5770448" cy="5770448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4461164" y="1080978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Звезда с текстом анимируется чтобы привлечь внимание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При клике на звезду колесо крутится и останавливается </a:t>
            </a:r>
            <a:r>
              <a:rPr lang="ru-RU" dirty="0" err="1" smtClean="0"/>
              <a:t>рандомом</a:t>
            </a:r>
            <a:r>
              <a:rPr lang="ru-RU" dirty="0" smtClean="0"/>
              <a:t> на </a:t>
            </a:r>
            <a:r>
              <a:rPr lang="fr-FR" dirty="0" smtClean="0"/>
              <a:t>«</a:t>
            </a:r>
            <a:r>
              <a:rPr lang="fr-FR" dirty="0" smtClean="0"/>
              <a:t> Rejouez </a:t>
            </a:r>
            <a:r>
              <a:rPr lang="ru-RU" dirty="0" smtClean="0"/>
              <a:t>или</a:t>
            </a:r>
            <a:r>
              <a:rPr lang="fr-FR" dirty="0" smtClean="0"/>
              <a:t> </a:t>
            </a:r>
            <a:r>
              <a:rPr lang="fr-FR" dirty="0" smtClean="0"/>
              <a:t>« 500€ 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r>
              <a:rPr lang="ru-RU" dirty="0" smtClean="0"/>
              <a:t>Если </a:t>
            </a:r>
            <a:r>
              <a:rPr lang="fr-FR" dirty="0" smtClean="0"/>
              <a:t> </a:t>
            </a:r>
            <a:r>
              <a:rPr lang="fr-FR" dirty="0" smtClean="0"/>
              <a:t>« Rejouez »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То надо кликать и чтобы в следующий раз попало на </a:t>
            </a: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500</a:t>
            </a:r>
            <a:r>
              <a:rPr lang="fr-FR" dirty="0" smtClean="0"/>
              <a:t>€ 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55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35877">
            <a:off x="66374" y="1574375"/>
            <a:ext cx="3745735" cy="374573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63080">
            <a:off x="66305" y="1605288"/>
            <a:ext cx="3756934" cy="375693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1" y="1622220"/>
            <a:ext cx="3756934" cy="375693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51"/>
          <a:stretch/>
        </p:blipFill>
        <p:spPr>
          <a:xfrm>
            <a:off x="170763" y="1605288"/>
            <a:ext cx="3431754" cy="60910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" y="1662001"/>
            <a:ext cx="3677371" cy="367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8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87" y="2192308"/>
            <a:ext cx="3756934" cy="375693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51"/>
          <a:stretch/>
        </p:blipFill>
        <p:spPr>
          <a:xfrm>
            <a:off x="337278" y="2192308"/>
            <a:ext cx="3431754" cy="60910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7925" y="444310"/>
            <a:ext cx="7462157" cy="6858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5577" y="795106"/>
            <a:ext cx="6637868" cy="610044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7202">
            <a:off x="2042478" y="4536122"/>
            <a:ext cx="2180184" cy="113228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37278" y="4198613"/>
            <a:ext cx="5550904" cy="584775"/>
          </a:xfrm>
          <a:prstGeom prst="rect">
            <a:avLst/>
          </a:prstGeom>
          <a:solidFill>
            <a:srgbClr val="FFC000">
              <a:alpha val="57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VALIDEZ VOTRE PARTICIPATION</a:t>
            </a:r>
            <a:endParaRPr lang="fr-FR" sz="3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4461164" y="1080978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Появляется чек </a:t>
            </a:r>
            <a:r>
              <a:rPr lang="fr-FR" dirty="0" smtClean="0"/>
              <a:t>500</a:t>
            </a:r>
            <a:r>
              <a:rPr lang="fr-FR" dirty="0" smtClean="0"/>
              <a:t>€ </a:t>
            </a:r>
            <a:r>
              <a:rPr lang="ru-RU" dirty="0" smtClean="0"/>
              <a:t>с лучами</a:t>
            </a: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Потом появляется текст </a:t>
            </a:r>
            <a:r>
              <a:rPr lang="ru-RU" smtClean="0"/>
              <a:t>с фразой </a:t>
            </a:r>
            <a:r>
              <a:rPr lang="fr-FR" smtClean="0"/>
              <a:t>«</a:t>
            </a:r>
            <a:r>
              <a:rPr lang="fr-FR" dirty="0" smtClean="0"/>
              <a:t> Validez votre participation »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053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36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 PLEE</dc:creator>
  <cp:lastModifiedBy>zazurka</cp:lastModifiedBy>
  <cp:revision>18</cp:revision>
  <dcterms:created xsi:type="dcterms:W3CDTF">2017-02-08T11:35:32Z</dcterms:created>
  <dcterms:modified xsi:type="dcterms:W3CDTF">2017-03-14T10:18:13Z</dcterms:modified>
</cp:coreProperties>
</file>